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entation.xml" ContentType="application/vnd.openxmlformats-officedocument.presentationml.presentation.main+xml"/>
  <Override PartName="/ppt/slides/slide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Masters/slideMaster6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1.xml" ContentType="application/vnd.openxmlformats-officedocument.presentationml.slideMaster+xml"/>
  <Override PartName="/ppt/notesSlides/notesSlide1.xml" ContentType="application/vnd.openxmlformats-officedocument.presentationml.notesSlide+xml"/>
  <Override PartName="/ppt/slideLayouts/slideLayout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handoutMasters/handoutMaster1.xml" ContentType="application/vnd.openxmlformats-officedocument.presentationml.handout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  <p:sldMasterId id="2147483678" r:id="rId3"/>
    <p:sldMasterId id="2147483680" r:id="rId4"/>
    <p:sldMasterId id="2147483664" r:id="rId5"/>
    <p:sldMasterId id="2147483666" r:id="rId6"/>
  </p:sldMasterIdLst>
  <p:notesMasterIdLst>
    <p:notesMasterId r:id="rId13"/>
  </p:notesMasterIdLst>
  <p:handoutMasterIdLst>
    <p:handoutMasterId r:id="rId14"/>
  </p:handoutMasterIdLst>
  <p:sldIdLst>
    <p:sldId id="259" r:id="rId7"/>
    <p:sldId id="261" r:id="rId8"/>
    <p:sldId id="263" r:id="rId9"/>
    <p:sldId id="260" r:id="rId10"/>
    <p:sldId id="264" r:id="rId11"/>
    <p:sldId id="265" r:id="rId12"/>
  </p:sldIdLst>
  <p:sldSz cx="9144000" cy="6858000" type="letter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" id="{4C3F618D-F484-EE48-B452-3DC243C4502E}">
          <p14:sldIdLst>
            <p14:sldId id="259"/>
          </p14:sldIdLst>
        </p14:section>
        <p14:section name="Content" id="{E108DE07-3138-C541-B372-1A87B3D63C06}">
          <p14:sldIdLst>
            <p14:sldId id="261"/>
          </p14:sldIdLst>
        </p14:section>
        <p14:section name="Section Headers" id="{C1E65B7A-ACB3-1E4E-AB38-EF7DA0981D92}">
          <p14:sldIdLst>
            <p14:sldId id="263"/>
            <p14:sldId id="260"/>
            <p14:sldId id="264"/>
            <p14:sldId id="265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87" autoAdjust="0"/>
    <p:restoredTop sz="94688" autoAdjust="0"/>
  </p:normalViewPr>
  <p:slideViewPr>
    <p:cSldViewPr snapToGrid="0" snapToObjects="1">
      <p:cViewPr varScale="1">
        <p:scale>
          <a:sx n="142" d="100"/>
          <a:sy n="142" d="100"/>
        </p:scale>
        <p:origin x="-1672" y="-1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8" Type="http://schemas.openxmlformats.org/officeDocument/2006/relationships/slide" Target="slides/slide2.xml"/><Relationship Id="rId3" Type="http://schemas.openxmlformats.org/officeDocument/2006/relationships/slideMaster" Target="slideMasters/slideMaster3.xml"/><Relationship Id="rId21" Type="http://schemas.openxmlformats.org/officeDocument/2006/relationships/customXml" Target="../customXml/item2.xml"/><Relationship Id="rId12" Type="http://schemas.openxmlformats.org/officeDocument/2006/relationships/slide" Target="slides/slide6.xml"/><Relationship Id="rId17" Type="http://schemas.openxmlformats.org/officeDocument/2006/relationships/viewProps" Target="viewProps.xml"/><Relationship Id="rId7" Type="http://schemas.openxmlformats.org/officeDocument/2006/relationships/slide" Target="slides/slide1.xml"/><Relationship Id="rId16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20" Type="http://schemas.openxmlformats.org/officeDocument/2006/relationships/customXml" Target="../customXml/item1.xml"/><Relationship Id="rId11" Type="http://schemas.openxmlformats.org/officeDocument/2006/relationships/slide" Target="slides/slide5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5" Type="http://schemas.openxmlformats.org/officeDocument/2006/relationships/printerSettings" Target="printerSettings/printerSettings1.bin"/><Relationship Id="rId5" Type="http://schemas.openxmlformats.org/officeDocument/2006/relationships/slideMaster" Target="slideMasters/slideMaster5.xml"/><Relationship Id="rId19" Type="http://schemas.openxmlformats.org/officeDocument/2006/relationships/tableStyles" Target="tableStyles.xml"/><Relationship Id="rId10" Type="http://schemas.openxmlformats.org/officeDocument/2006/relationships/slide" Target="slides/slide4.xml"/><Relationship Id="rId14" Type="http://schemas.openxmlformats.org/officeDocument/2006/relationships/handoutMaster" Target="handoutMasters/handout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22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8B4003-8FE5-8044-8EA8-376851F816F2}" type="datetimeFigureOut">
              <a:rPr lang="en-US" smtClean="0"/>
              <a:t>11/19/12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C1DC18-D9A6-5645-9587-2C6BF17B2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24545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jpg>
</file>

<file path=ppt/media/image3.jp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E024ED-1CD6-FF40-9156-6C4DF4170432}" type="datetimeFigureOut">
              <a:rPr lang="en-US" smtClean="0"/>
              <a:t>11/19/12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DA0060-F557-B84C-862C-304B1472F0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24627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DA0060-F557-B84C-862C-304B1472F07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0854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5322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ate Placeholder 8"/>
          <p:cNvSpPr>
            <a:spLocks noGrp="1"/>
          </p:cNvSpPr>
          <p:nvPr>
            <p:ph type="dt" sz="half" idx="2"/>
          </p:nvPr>
        </p:nvSpPr>
        <p:spPr>
          <a:xfrm>
            <a:off x="4741577" y="2124819"/>
            <a:ext cx="3935476" cy="60747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Title Placeholder 10"/>
          <p:cNvSpPr>
            <a:spLocks noGrp="1"/>
          </p:cNvSpPr>
          <p:nvPr>
            <p:ph type="title"/>
          </p:nvPr>
        </p:nvSpPr>
        <p:spPr>
          <a:xfrm>
            <a:off x="457200" y="1576798"/>
            <a:ext cx="8229600" cy="6686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b="0" cap="none" spc="0">
                <a:ln>
                  <a:noFill/>
                </a:ln>
                <a:solidFill>
                  <a:schemeClr val="bg1"/>
                </a:solidFill>
                <a:effectLst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05652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406056" y="1681851"/>
            <a:ext cx="8229600" cy="1143000"/>
          </a:xfrm>
          <a:prstGeom prst="rect">
            <a:avLst/>
          </a:prstGeom>
        </p:spPr>
        <p:txBody>
          <a:bodyPr vert="horz"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>
          <a:xfrm>
            <a:off x="2234848" y="2344625"/>
            <a:ext cx="6400800" cy="604182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20797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63248" y="1687621"/>
            <a:ext cx="7772400" cy="639220"/>
          </a:xfrm>
          <a:prstGeom prst="rect">
            <a:avLst/>
          </a:prstGeom>
        </p:spPr>
        <p:txBody>
          <a:bodyPr/>
          <a:lstStyle>
            <a:lvl1pPr algn="r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2234848" y="2344625"/>
            <a:ext cx="6400800" cy="604182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72579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Gray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3248" y="1687621"/>
            <a:ext cx="7772400" cy="639220"/>
          </a:xfrm>
          <a:prstGeom prst="rect">
            <a:avLst/>
          </a:prstGeom>
        </p:spPr>
        <p:txBody>
          <a:bodyPr/>
          <a:lstStyle>
            <a:lvl1pPr algn="r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34848" y="2344625"/>
            <a:ext cx="6400800" cy="604182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83300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63248" y="1687621"/>
            <a:ext cx="7772400" cy="639220"/>
          </a:xfrm>
          <a:prstGeom prst="rect">
            <a:avLst/>
          </a:prstGeom>
        </p:spPr>
        <p:txBody>
          <a:bodyPr/>
          <a:lstStyle>
            <a:lvl1pPr algn="r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2234848" y="2344625"/>
            <a:ext cx="6400800" cy="604182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67709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Relationship Id="rId3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theme" Target="../theme/theme2.xml"/><Relationship Id="rId3" Type="http://schemas.openxmlformats.org/officeDocument/2006/relationships/image" Target="../media/image2.jpg"/></Relationships>
</file>

<file path=ppt/slideMasters/_rels/slideMaster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theme" Target="../theme/theme3.xml"/><Relationship Id="rId3" Type="http://schemas.openxmlformats.org/officeDocument/2006/relationships/image" Target="../media/image3.jpg"/></Relationships>
</file>

<file path=ppt/slideMasters/_rels/slideMaster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theme" Target="../theme/theme4.xml"/><Relationship Id="rId3" Type="http://schemas.openxmlformats.org/officeDocument/2006/relationships/image" Target="../media/image4.jpg"/></Relationships>
</file>

<file path=ppt/slideMasters/_rels/slideMaster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theme" Target="../theme/theme5.xml"/><Relationship Id="rId3" Type="http://schemas.openxmlformats.org/officeDocument/2006/relationships/image" Target="../media/image5.jpg"/></Relationships>
</file>

<file path=ppt/slideMasters/_rels/slideMaster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theme" Target="../theme/theme6.xml"/><Relationship Id="rId3" Type="http://schemas.openxmlformats.org/officeDocument/2006/relationships/image" Target="../media/image6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main-page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304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83787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hf sldNum="0" hdr="0" ftr="0"/>
  <p:txStyles>
    <p:titleStyle>
      <a:lvl1pPr algn="l" defTabSz="457200" rtl="0" eaLnBrk="1" latinLnBrk="0" hangingPunct="1">
        <a:spcBef>
          <a:spcPct val="0"/>
        </a:spcBef>
        <a:buNone/>
        <a:defRPr sz="4400" kern="1200">
          <a:solidFill>
            <a:srgbClr val="FFFFFF"/>
          </a:solidFill>
          <a:latin typeface="+mj-lt"/>
          <a:ea typeface="+mj-ea"/>
          <a:cs typeface="Verdana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indent="-4572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17145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171700" indent="-3429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pt-cover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9" name="Date Placeholder 8"/>
          <p:cNvSpPr>
            <a:spLocks noGrp="1"/>
          </p:cNvSpPr>
          <p:nvPr>
            <p:ph type="dt" sz="half" idx="2"/>
          </p:nvPr>
        </p:nvSpPr>
        <p:spPr>
          <a:xfrm>
            <a:off x="4664861" y="2065158"/>
            <a:ext cx="3935476" cy="60747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Title Placeholder 10"/>
          <p:cNvSpPr>
            <a:spLocks noGrp="1"/>
          </p:cNvSpPr>
          <p:nvPr>
            <p:ph type="title"/>
          </p:nvPr>
        </p:nvSpPr>
        <p:spPr>
          <a:xfrm>
            <a:off x="457200" y="1187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9659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hf sldNum="0" hdr="0" ftr="0"/>
  <p:txStyles>
    <p:titleStyle>
      <a:lvl1pPr algn="r" defTabSz="457200" rtl="0" eaLnBrk="1" latinLnBrk="0" hangingPunct="1">
        <a:spcBef>
          <a:spcPct val="0"/>
        </a:spcBef>
        <a:buNone/>
        <a:defRPr sz="4400" b="0" kern="1200" cap="none" spc="0">
          <a:ln>
            <a:noFill/>
          </a:ln>
          <a:solidFill>
            <a:schemeClr val="bg1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orange-section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953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</p:sldLayoutIdLst>
  <p:hf sldNum="0" hdr="0" ftr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een-section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7200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</p:sldLayoutIdLst>
  <p:hf sldNum="0" hdr="0" ftr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gray-section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5627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hf sldNum="0" hdr="0" ftr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ark-blue-section.jp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8522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</p:sldLayoutIdLst>
  <p:hf sldNum="0" hdr="0" ftr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OMNI Title Page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08930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Content Slide Title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First Bullet</a:t>
            </a:r>
          </a:p>
          <a:p>
            <a:pPr lvl="1"/>
            <a:r>
              <a:rPr lang="en-US" dirty="0" smtClean="0"/>
              <a:t>Second Bullet</a:t>
            </a:r>
          </a:p>
          <a:p>
            <a:pPr lvl="2"/>
            <a:r>
              <a:rPr lang="en-US" dirty="0" smtClean="0"/>
              <a:t>Third Bullet</a:t>
            </a:r>
          </a:p>
          <a:p>
            <a:pPr lvl="3"/>
            <a:r>
              <a:rPr lang="en-US" dirty="0" smtClean="0"/>
              <a:t>Fourth Bullet</a:t>
            </a:r>
          </a:p>
          <a:p>
            <a:pPr lvl="4"/>
            <a:r>
              <a:rPr lang="en-US" dirty="0" smtClean="0"/>
              <a:t>Fifth Bullet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30013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Section Header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Subhead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64961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Section Header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Subhead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02130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Section Header</a:t>
            </a:r>
            <a:endParaRPr lang="en-US" dirty="0"/>
          </a:p>
        </p:txBody>
      </p:sp>
      <p:sp>
        <p:nvSpPr>
          <p:cNvPr id="11" name="Subtitle 10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Subhead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096297" y="2048232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9323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Section Header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Subhead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4192606"/>
      </p:ext>
    </p:extLst>
  </p:cSld>
  <p:clrMapOvr>
    <a:masterClrMapping/>
  </p:clrMapOvr>
</p:sld>
</file>

<file path=ppt/theme/theme1.xml><?xml version="1.0" encoding="utf-8"?>
<a:theme xmlns:a="http://schemas.openxmlformats.org/drawingml/2006/main" name="OMNI Content">
  <a:themeElements>
    <a:clrScheme name="OMNI">
      <a:dk1>
        <a:srgbClr val="45545F"/>
      </a:dk1>
      <a:lt1>
        <a:sysClr val="window" lastClr="FFFFFF"/>
      </a:lt1>
      <a:dk2>
        <a:srgbClr val="1F497D"/>
      </a:dk2>
      <a:lt2>
        <a:srgbClr val="EEECE1"/>
      </a:lt2>
      <a:accent1>
        <a:srgbClr val="00AEDB"/>
      </a:accent1>
      <a:accent2>
        <a:srgbClr val="006892"/>
      </a:accent2>
      <a:accent3>
        <a:srgbClr val="F3901D"/>
      </a:accent3>
      <a:accent4>
        <a:srgbClr val="DBC500"/>
      </a:accent4>
      <a:accent5>
        <a:srgbClr val="FFFFFF"/>
      </a:accent5>
      <a:accent6>
        <a:srgbClr val="FFFFFF"/>
      </a:accent6>
      <a:hlink>
        <a:srgbClr val="00AEDB"/>
      </a:hlink>
      <a:folHlink>
        <a:srgbClr val="00689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MNI Title">
  <a:themeElements>
    <a:clrScheme name="OMNI">
      <a:dk1>
        <a:srgbClr val="45545F"/>
      </a:dk1>
      <a:lt1>
        <a:sysClr val="window" lastClr="FFFFFF"/>
      </a:lt1>
      <a:dk2>
        <a:srgbClr val="1F497D"/>
      </a:dk2>
      <a:lt2>
        <a:srgbClr val="EEECE1"/>
      </a:lt2>
      <a:accent1>
        <a:srgbClr val="00AEDB"/>
      </a:accent1>
      <a:accent2>
        <a:srgbClr val="006892"/>
      </a:accent2>
      <a:accent3>
        <a:srgbClr val="F3901D"/>
      </a:accent3>
      <a:accent4>
        <a:srgbClr val="DBC500"/>
      </a:accent4>
      <a:accent5>
        <a:srgbClr val="FFFFFF"/>
      </a:accent5>
      <a:accent6>
        <a:srgbClr val="FFFFFF"/>
      </a:accent6>
      <a:hlink>
        <a:srgbClr val="00AEDB"/>
      </a:hlink>
      <a:folHlink>
        <a:srgbClr val="00689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range Sectio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Green Sectio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Gray Sectio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Blue Sectio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BEF0C4654BB2C4787DCE50524E3BFFF" ma:contentTypeVersion="0" ma:contentTypeDescription="Create a new document." ma:contentTypeScope="" ma:versionID="1ab940c8b047af17772f5cc878739b15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c64490b4aec6201516c3a874156f37b2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CF333CB-16BD-4BAC-A834-2FEA7E891665}"/>
</file>

<file path=customXml/itemProps2.xml><?xml version="1.0" encoding="utf-8"?>
<ds:datastoreItem xmlns:ds="http://schemas.openxmlformats.org/officeDocument/2006/customXml" ds:itemID="{4AD87557-A0DA-46B5-AE23-A5C52BB6C79C}"/>
</file>

<file path=customXml/itemProps3.xml><?xml version="1.0" encoding="utf-8"?>
<ds:datastoreItem xmlns:ds="http://schemas.openxmlformats.org/officeDocument/2006/customXml" ds:itemID="{B501E021-6D54-477F-9321-88A534B91955}"/>
</file>

<file path=docProps/app.xml><?xml version="1.0" encoding="utf-8"?>
<Properties xmlns="http://schemas.openxmlformats.org/officeDocument/2006/extended-properties" xmlns:vt="http://schemas.openxmlformats.org/officeDocument/2006/docPropsVTypes">
  <TotalTime>273</TotalTime>
  <Words>31</Words>
  <Application>Microsoft Macintosh PowerPoint</Application>
  <PresentationFormat>Letter Paper (8.5x11 in)</PresentationFormat>
  <Paragraphs>16</Paragraphs>
  <Slides>6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6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OMNI Content</vt:lpstr>
      <vt:lpstr>OMNI Title</vt:lpstr>
      <vt:lpstr>Orange Section</vt:lpstr>
      <vt:lpstr>Green Section</vt:lpstr>
      <vt:lpstr>Gray Section</vt:lpstr>
      <vt:lpstr>Blue Section</vt:lpstr>
      <vt:lpstr>OMNI Title Page</vt:lpstr>
      <vt:lpstr>Content Slide Title</vt:lpstr>
      <vt:lpstr>Section Header</vt:lpstr>
      <vt:lpstr>Section Header</vt:lpstr>
      <vt:lpstr>Section Header</vt:lpstr>
      <vt:lpstr>Section Header</vt:lpstr>
    </vt:vector>
  </TitlesOfParts>
  <Company>Coalesce Marketing and Design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Mike Gehrman User</dc:creator>
  <cp:lastModifiedBy>Mike Gehrman User</cp:lastModifiedBy>
  <cp:revision>32</cp:revision>
  <cp:lastPrinted>2012-11-19T16:14:31Z</cp:lastPrinted>
  <dcterms:created xsi:type="dcterms:W3CDTF">2012-11-14T21:18:33Z</dcterms:created>
  <dcterms:modified xsi:type="dcterms:W3CDTF">2012-11-19T16:17:47Z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0x010100BBEF0C4654BB2C4787DCE50524E3BFFF</vt:lpwstr>
  </property>
</Properties>
</file>

<file path=docProps/thumbnail.jpeg>
</file>